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7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CEF4-474E-4BC6-9051-B10EE8475634}" type="datetimeFigureOut">
              <a:rPr lang="en-GB" smtClean="0"/>
              <a:pPr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76FE-4680-4FAC-A116-2A870046C0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CEF4-474E-4BC6-9051-B10EE8475634}" type="datetimeFigureOut">
              <a:rPr lang="en-GB" smtClean="0"/>
              <a:pPr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76FE-4680-4FAC-A116-2A870046C0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CEF4-474E-4BC6-9051-B10EE8475634}" type="datetimeFigureOut">
              <a:rPr lang="en-GB" smtClean="0"/>
              <a:pPr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76FE-4680-4FAC-A116-2A870046C0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CEF4-474E-4BC6-9051-B10EE8475634}" type="datetimeFigureOut">
              <a:rPr lang="en-GB" smtClean="0"/>
              <a:pPr/>
              <a:t>09/09/2024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76FE-4680-4FAC-A116-2A870046C0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CEF4-474E-4BC6-9051-B10EE8475634}" type="datetimeFigureOut">
              <a:rPr lang="en-GB" smtClean="0"/>
              <a:pPr/>
              <a:t>09/09/2024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76FE-4680-4FAC-A116-2A870046C0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CEF4-474E-4BC6-9051-B10EE8475634}" type="datetimeFigureOut">
              <a:rPr lang="en-GB" smtClean="0"/>
              <a:pPr/>
              <a:t>09/09/2024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76FE-4680-4FAC-A116-2A870046C0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CEF4-474E-4BC6-9051-B10EE8475634}" type="datetimeFigureOut">
              <a:rPr lang="en-GB" smtClean="0"/>
              <a:pPr/>
              <a:t>09/09/2024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76FE-4680-4FAC-A116-2A870046C0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CEF4-474E-4BC6-9051-B10EE8475634}" type="datetimeFigureOut">
              <a:rPr lang="en-GB" smtClean="0"/>
              <a:pPr/>
              <a:t>09/09/2024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76FE-4680-4FAC-A116-2A870046C0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CEF4-474E-4BC6-9051-B10EE8475634}" type="datetimeFigureOut">
              <a:rPr lang="en-GB" smtClean="0"/>
              <a:pPr/>
              <a:t>09/09/2024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76FE-4680-4FAC-A116-2A870046C0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CEF4-474E-4BC6-9051-B10EE8475634}" type="datetimeFigureOut">
              <a:rPr lang="en-GB" smtClean="0"/>
              <a:pPr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76FE-4680-4FAC-A116-2A870046C0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CEF4-474E-4BC6-9051-B10EE8475634}" type="datetimeFigureOut">
              <a:rPr lang="en-GB" smtClean="0"/>
              <a:pPr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C76FE-4680-4FAC-A116-2A870046C0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2CEF4-474E-4BC6-9051-B10EE8475634}" type="datetimeFigureOut">
              <a:rPr lang="en-GB" smtClean="0"/>
              <a:pPr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C76FE-4680-4FAC-A116-2A870046C06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5733336"/>
          </a:xfrm>
        </p:spPr>
        <p:txBody>
          <a:bodyPr anchor="t">
            <a:noAutofit/>
          </a:bodyPr>
          <a:lstStyle/>
          <a:p>
            <a:pPr algn="l" latinLnBrk="1"/>
            <a:r>
              <a:rPr lang="en-GB" sz="2000" b="1" dirty="0">
                <a:latin typeface="Comic Sans MS" pitchFamily="66" charset="0"/>
              </a:rPr>
              <a:t>The Twelve Days of Christmas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        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On the first day of Christmas my true love gave to me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A partridge in a pear tree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 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On the second day of Christmas my true love gave to me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two turtle doves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and a partridge in a pear tree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 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On the third day of Christmas my true love gave to me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three French hens, two turtle doves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and a partridge in a pear tree </a:t>
            </a:r>
            <a:br>
              <a:rPr lang="en-GB" sz="2000" dirty="0">
                <a:latin typeface="Comic Sans MS" pitchFamily="66" charset="0"/>
              </a:rPr>
            </a:b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On the fourth day of Christmas my true love gave to me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four calling birds, three French hens, two turtle doves 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and a partridge in a pear tree 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 </a:t>
            </a:r>
            <a:br>
              <a:rPr lang="en-GB" sz="2000" dirty="0">
                <a:latin typeface="Comic Sans MS" pitchFamily="66" charset="0"/>
              </a:rPr>
            </a:br>
            <a:endParaRPr lang="en-GB" sz="2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5733336"/>
          </a:xfrm>
        </p:spPr>
        <p:txBody>
          <a:bodyPr anchor="t">
            <a:noAutofit/>
          </a:bodyPr>
          <a:lstStyle/>
          <a:p>
            <a:pPr algn="l" latinLnBrk="1"/>
            <a:r>
              <a:rPr lang="en-GB" sz="2000" dirty="0">
                <a:latin typeface="Comic Sans MS" pitchFamily="66" charset="0"/>
              </a:rPr>
              <a:t>On the fifth day of Christmas my true love gave to me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five gold rings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four calling birds, three French hens, two turtle doves,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and a partridge in a pear tree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     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On the sixth day of Christmas my true love gave to me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six geese a-laying, five gold rings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four calling birds, three French hens, two turtle doves,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and a partridge in a pear tree </a:t>
            </a:r>
            <a:br>
              <a:rPr lang="en-GB" sz="2000" dirty="0">
                <a:latin typeface="Comic Sans MS" pitchFamily="66" charset="0"/>
              </a:rPr>
            </a:b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On the seventh day of Christmas my true love gave to me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seven swans a-swimming, six geese a-laying, five gold rings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four calling birds, three French hens, two turtle doves,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and a partridge in a pear tree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 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On the eighth day of Christmas my true love gave to me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eight maids a-milking, seven swans a-swimming,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six geese a-laying, five gold rings, four calling birds, three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French hens, two turtle doves, and a partridge in a pear tree</a:t>
            </a:r>
            <a:br>
              <a:rPr lang="en-GB" sz="2000" dirty="0">
                <a:latin typeface="Comic Sans MS" pitchFamily="66" charset="0"/>
              </a:rPr>
            </a:br>
            <a:br>
              <a:rPr lang="en-GB" sz="2000" dirty="0">
                <a:latin typeface="Comic Sans MS" pitchFamily="66" charset="0"/>
              </a:rPr>
            </a:br>
            <a:endParaRPr lang="en-GB" sz="2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5733336"/>
          </a:xfrm>
        </p:spPr>
        <p:txBody>
          <a:bodyPr anchor="t">
            <a:noAutofit/>
          </a:bodyPr>
          <a:lstStyle/>
          <a:p>
            <a:pPr algn="l" latinLnBrk="1"/>
            <a:r>
              <a:rPr lang="en-GB" sz="2000" dirty="0">
                <a:latin typeface="Comic Sans MS" pitchFamily="66" charset="0"/>
              </a:rPr>
              <a:t>On the ninth day of Christmas my true love gave to me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nine ladies dancing, eight maids a-milking,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seven swans a-swimming, six geese a-laying, five gold rings,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four calling birds, three French hens, two turtle doves,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and a partridge in a pear tree</a:t>
            </a:r>
            <a:br>
              <a:rPr lang="en-GB" sz="2000" dirty="0">
                <a:latin typeface="Comic Sans MS" pitchFamily="66" charset="0"/>
              </a:rPr>
            </a:b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On the tenth day of Christmas my true love gave to me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ten lords a-leaping, nine ladies dancing, eight maids a-milking,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seven swans a-swimming, six geese a-laying, five gold rings,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four calling birds, three French hens, two turtle doves,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and a partridge in a pear tree</a:t>
            </a:r>
            <a:br>
              <a:rPr lang="en-GB" sz="2000" dirty="0">
                <a:latin typeface="Comic Sans MS" pitchFamily="66" charset="0"/>
              </a:rPr>
            </a:b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On the eleventh day of Christmas my true love gave to me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eleven pipers piping, ten lords a-leaping, nine ladies dancing,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eight maids a-milking, seven swans a-swimming,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six geese a-laying, five gold rings,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four calling birds, three French hens, two turtle doves,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and a partridge in a pear tree </a:t>
            </a:r>
            <a:br>
              <a:rPr lang="en-GB" sz="2000" dirty="0">
                <a:latin typeface="Comic Sans MS" pitchFamily="66" charset="0"/>
              </a:rPr>
            </a:b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     </a:t>
            </a:r>
            <a:br>
              <a:rPr lang="en-GB" sz="2000" dirty="0">
                <a:latin typeface="Comic Sans MS" pitchFamily="66" charset="0"/>
              </a:rPr>
            </a:br>
            <a:endParaRPr lang="en-GB" sz="2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5733336"/>
          </a:xfrm>
        </p:spPr>
        <p:txBody>
          <a:bodyPr anchor="t">
            <a:noAutofit/>
          </a:bodyPr>
          <a:lstStyle/>
          <a:p>
            <a:pPr algn="l" latinLnBrk="1"/>
            <a:r>
              <a:rPr lang="en-GB" sz="2000" dirty="0">
                <a:latin typeface="Comic Sans MS" pitchFamily="66" charset="0"/>
              </a:rPr>
              <a:t>On the twelfth day of Christmas my true love gave to me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twelve drummers drumming, eleven pipers piping,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ten lords a-leaping, nine ladies dancing,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eight maids a-milking, seven swans a-swimming,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six geese a-laying, five gold rings,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four calling birds, three French hens, two turtle doves,</a:t>
            </a: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and a partridge in a pear tree </a:t>
            </a:r>
            <a:br>
              <a:rPr lang="en-GB" sz="2000" dirty="0">
                <a:latin typeface="Comic Sans MS" pitchFamily="66" charset="0"/>
              </a:rPr>
            </a:br>
            <a:br>
              <a:rPr lang="en-GB" sz="2000" dirty="0">
                <a:latin typeface="Comic Sans MS" pitchFamily="66" charset="0"/>
              </a:rPr>
            </a:br>
            <a:r>
              <a:rPr lang="en-GB" sz="2000" dirty="0">
                <a:latin typeface="Comic Sans MS" pitchFamily="66" charset="0"/>
              </a:rPr>
              <a:t>     </a:t>
            </a:r>
            <a:br>
              <a:rPr lang="en-GB" sz="2000" dirty="0">
                <a:latin typeface="Comic Sans MS" pitchFamily="66" charset="0"/>
              </a:rPr>
            </a:br>
            <a:endParaRPr lang="en-GB" sz="2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564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Comic Sans MS</vt:lpstr>
      <vt:lpstr>Office Theme</vt:lpstr>
      <vt:lpstr>The Twelve Days of Christmas          On the first day of Christmas my true love gave to me A partridge in a pear tree   On the second day of Christmas my true love gave to me two turtle doves and a partridge in a pear tree   On the third day of Christmas my true love gave to me three French hens, two turtle doves and a partridge in a pear tree   On the fourth day of Christmas my true love gave to me four calling birds, three French hens, two turtle doves  and a partridge in a pear tree    </vt:lpstr>
      <vt:lpstr>On the fifth day of Christmas my true love gave to me five gold rings four calling birds, three French hens, two turtle doves, and a partridge in a pear tree       On the sixth day of Christmas my true love gave to me six geese a-laying, five gold rings four calling birds, three French hens, two turtle doves, and a partridge in a pear tree   On the seventh day of Christmas my true love gave to me seven swans a-swimming, six geese a-laying, five gold rings four calling birds, three French hens, two turtle doves, and a partridge in a pear tree   On the eighth day of Christmas my true love gave to me eight maids a-milking, seven swans a-swimming, six geese a-laying, five gold rings, four calling birds, three French hens, two turtle doves, and a partridge in a pear tree  </vt:lpstr>
      <vt:lpstr>On the ninth day of Christmas my true love gave to me nine ladies dancing, eight maids a-milking, seven swans a-swimming, six geese a-laying, five gold rings, four calling birds, three French hens, two turtle doves, and a partridge in a pear tree  On the tenth day of Christmas my true love gave to me ten lords a-leaping, nine ladies dancing, eight maids a-milking, seven swans a-swimming, six geese a-laying, five gold rings, four calling birds, three French hens, two turtle doves, and a partridge in a pear tree  On the eleventh day of Christmas my true love gave to me eleven pipers piping, ten lords a-leaping, nine ladies dancing, eight maids a-milking, seven swans a-swimming, six geese a-laying, five gold rings, four calling birds, three French hens, two turtle doves, and a partridge in a pear tree         </vt:lpstr>
      <vt:lpstr>On the twelfth day of Christmas my true love gave to me twelve drummers drumming, eleven pipers piping, ten lords a-leaping, nine ladies dancing, eight maids a-milking, seven swans a-swimming, six geese a-laying, five gold rings, four calling birds, three French hens, two turtle doves, and a partridge in a pear tree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Matthew</dc:creator>
  <cp:lastModifiedBy>Matthew Plant</cp:lastModifiedBy>
  <cp:revision>7</cp:revision>
  <dcterms:created xsi:type="dcterms:W3CDTF">2014-12-07T19:04:40Z</dcterms:created>
  <dcterms:modified xsi:type="dcterms:W3CDTF">2024-09-08T23:11:19Z</dcterms:modified>
</cp:coreProperties>
</file>